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Innovation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Potential of Misty Inventions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our presentation on the power of innovation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is critical for business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Misty inventions have the potential to revolutionize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us on this journey to explore their impact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Misty Inventions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Misty inventions are game-changing technological advancements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characterized by their ability to evoke curiosity and wonder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Misty inventions push the boundaries of what is possible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revolutionize industries and drive economic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Innovation in Business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is crucial for business survival and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must embrace and prioritize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Successful businesses are agile, adaptable, and innovative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can lead to competitive advantage and market dominance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Misty Inventions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Misty inventions have the potential to disrupt traditional industries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create new markets and business opportunities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businesses must adapt to the rise of misty inventions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Misty inventions can lead to increased efficiency and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Harnessing the Potential of Misty Inventions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businesses and misty inventors is key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should invest in research and development of misty technologies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Misty inventions can drive innovation and create new revenue streams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Embracing and adopting misty inventions can lead to long-term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2023-10-16T21:29:03Z</dcterms:created>
  <dcterms:modified xsi:type="dcterms:W3CDTF">2023-10-16T21:29:03Z</dcterms:modified>
</cp:coreProperties>
</file>