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Top Backyard Layer Chickens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Choosing the Best Breed for Your Chicken Farm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Backyard Layer Chickens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importance of breed selection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Factors to consider before starting a chicken farm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top backyard layer chickens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raising backyard layer chickens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Top Backyard Layer Chicken Breeds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Rhode Island Red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Plymouth Rock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Sussex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Leghorn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Wyandotte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Ameraucana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Orpington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Egg Production and Starting Lay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Number of eggs laid by each breed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Age at which the breeds start to lay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Considerations for optimal egg production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Factors affecting egg production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Egg Size, Color, and Origin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Variations in egg size across breeds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Diversity of egg colors and patterns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Origins of different breeds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Factors influencing egg size and color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Best Practices for Keeping each Breed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Environment requirements for each breed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Feed and nutrition considerations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Health and care guidelines for optimal well-being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Suitability for free-range or confined environments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Compatibility with other chicken breeds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the top backyard layer chicken breeds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considerations before choosing a breed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Summarize the benefits of keeping backyard layer chickens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2023-10-17T01:09:23Z</dcterms:created>
  <dcterms:modified xsi:type="dcterms:W3CDTF">2023-10-17T01:09:23Z</dcterms:modified>
</cp:coreProperties>
</file>