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Understanding Patterns of Heredity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Phenomenon of Inherited Traits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Welcome to Gia Academy's YouTube channel!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 overview of heredity and the transmission of traits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Instances of phenotypic anomalies and their causes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Exploring the patterns of heredity in this video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Determining Sex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Sex determination in living organisms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Different types of sex determination mechanisms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Explanation of the XY type in mammals, including humans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Discussing other sex determination mechanisms like XO, ZW, and haploid-diploid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Gene Linkage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concept of gene linkage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Genes that are closely located on the same chromosome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Implications of gene linkage in inheritance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gene linkage, such as wing size and abdomen size in fruit flies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Crossing Over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Exploration of the phenomenon of crossing over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Exchange of genetic material between homologous chromosomes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Formation of recombinant gametes through crossing over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Factors influencing the occurrence of crossing over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Failed Segregation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 overview of failed segregation during meiosis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Causes and consequences of failed chromosome segregation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Aneuploidy: changes in the number of specific chromosome pairs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Euploidy: changes in the overall chromosome count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Sex-Linked Traits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Understanding the concept of sex-linked traits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Genes located on sex chromosomes influencing specific traits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sex-linked traits in various species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Differentiating between dominant and recessive sex-linked genes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Lethal Genes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Exploring the phenomenon of lethal genes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Dominant lethal genes causing death in homozygous state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Recessive lethal genes leading to death in homozygous state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Examples of lethal genes in animals and humans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Recap of the key patterns of heredity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Significance of understanding heredity in biology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Encouragement to continue learning about heredity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Thanking the audience for watching the presentation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2023-10-18T00:42:04Z</dcterms:created>
  <dcterms:modified xsi:type="dcterms:W3CDTF">2023-10-18T00:42:04Z</dcterms:modified>
</cp:coreProperties>
</file>