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2.png"/><Relationship Id="rId4" Type="http://schemas.openxmlformats.org/officeDocument/2006/relationships/image" Target="../media/image-4-4.png"/><Relationship Id="rId5" Type="http://schemas.openxmlformats.org/officeDocument/2006/relationships/image" Target="../media/image-4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pexels.com/photos/5676740/pexels-photo-5676740.jpeg?auto=compress&amp;cs=tinysrgb&amp;fit=crop&amp;h=1200&amp;w=800" TargetMode="External"/><Relationship Id="rId1" Type="http://schemas.openxmlformats.org/officeDocument/2006/relationships/image" Target="../media/Slide-6-image-1.png"/><Relationship Id="rId2" Type="http://schemas.openxmlformats.org/officeDocument/2006/relationships/image" Target="../media/image-6-2.jpe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notes_slide1_LBClou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28700"/>
            <a:ext cx="5486400" cy="185166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2011680" y="1388745"/>
            <a:ext cx="5120640" cy="15430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Werkwoorde Ontsluit: Aksiewoorde Onthul!</a:t>
            </a:r>
            <a:endParaRPr lang="en-US" sz="3300" dirty="0"/>
          </a:p>
        </p:txBody>
      </p:sp>
      <p:sp>
        <p:nvSpPr>
          <p:cNvPr id="4" name="Text 1"/>
          <p:cNvSpPr/>
          <p:nvPr/>
        </p:nvSpPr>
        <p:spPr>
          <a:xfrm>
            <a:off x="2011680" y="3188970"/>
            <a:ext cx="512064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'n Omvattende gids tot werkwoorde, hul tipes en gebruik</a:t>
            </a:r>
            <a:endParaRPr lang="en-US" sz="1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Inhoudsopgawe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3716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Werkwoorde-ontsluit: Aksiewoorde!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6576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41148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Aksiewerkwoorde: Wys dit!</a:t>
            </a:r>
            <a:endParaRPr lang="en-US" sz="1400" dirty="0"/>
          </a:p>
        </p:txBody>
      </p:sp>
      <p:pic>
        <p:nvPicPr>
          <p:cNvPr id="9" name="Image 2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008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8580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Verstaan ​​​​Koppelwerkwoorde</a:t>
            </a:r>
            <a:endParaRPr lang="en-US" sz="1400" dirty="0"/>
          </a:p>
        </p:txBody>
      </p:sp>
      <p:pic>
        <p:nvPicPr>
          <p:cNvPr id="12" name="Image 3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9144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3716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Verstaan ​​​​Hulpwerkwoorde</a:t>
            </a:r>
            <a:endParaRPr lang="en-US" sz="1400" dirty="0"/>
          </a:p>
        </p:txBody>
      </p:sp>
      <p:pic>
        <p:nvPicPr>
          <p:cNvPr id="15" name="Image 4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760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6576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41148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Werkwoorde in Lewende Aksie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Werkwoorde-ontsluit: Aksiewoorde!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'n Werkwoord is 'n woord wat 'n aksie, gebeurtenis van 'n toestand van wese aandui. Fundamenteel vir sinstruktuur.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Werkwoorde druk dinamies uit wat iemand of iets doen. Dink aan 'hardloop', 'spring' en 'sing!'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Werkwoorde beskryf ook 'n toestand, soos is', 'is', 'was', wat bestaan ​​​​aandui, nie altyd aksie nie.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Gebeure word met werkwoorde uitgedruk! 'Word', 'gebeur' en 'plaasvind' beskryf dinge wat plaasvind.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565785"/>
            <a:ext cx="7315200" cy="64008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Aksiewerkwoorde: Wys dit!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4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480" y="1285875"/>
            <a:ext cx="6400800" cy="154305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presentation-templates-data/Notes_slide4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480" y="3086100"/>
            <a:ext cx="6400800" cy="1543050"/>
          </a:xfrm>
          <a:prstGeom prst="rect">
            <a:avLst/>
          </a:prstGeom>
        </p:spPr>
      </p:pic>
      <p:pic>
        <p:nvPicPr>
          <p:cNvPr id="5" name="Image 2" descr="https://djgurnpwsdoqjscwqbsj.supabase.co/storage/v1/object/public/presentation-templates-data/Notes_slide4_pros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285875"/>
            <a:ext cx="548640" cy="411480"/>
          </a:xfrm>
          <a:prstGeom prst="rect">
            <a:avLst/>
          </a:prstGeom>
        </p:spPr>
      </p:pic>
      <p:pic>
        <p:nvPicPr>
          <p:cNvPr id="6" name="Image 3" descr="https://djgurnpwsdoqjscwqbsj.supabase.co/storage/v1/object/public/presentation-templates-data/Notes_slide4_cons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3086100"/>
            <a:ext cx="548640" cy="411480"/>
          </a:xfrm>
          <a:prstGeom prst="rect">
            <a:avLst/>
          </a:prstGeom>
        </p:spPr>
      </p:pic>
      <p:sp>
        <p:nvSpPr>
          <p:cNvPr id="7" name="Text 1"/>
          <p:cNvSpPr/>
          <p:nvPr/>
        </p:nvSpPr>
        <p:spPr>
          <a:xfrm>
            <a:off x="1828800" y="1388745"/>
            <a:ext cx="5943600" cy="18288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10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Aksiewerkwoorde maak jou skryfwerk meer dinamies en boeiend, wat die leser se aandag boei en 'n lewendige mentale beeld van die beskrewe gebeurtenis skep.</a:t>
            </a:r>
            <a:endParaRPr lang="en-US" sz="10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10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Die gebruik van aksiewerkwoorde maak korter en meer bondig, wat leesbaarheid en duidelikheid verbeter, wat meer impakvolle kommunikasie met die gehoor moontlik maak.</a:t>
            </a:r>
            <a:endParaRPr lang="en-US" sz="10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10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Aksiewerkwoorde help om die lydende vorm te vermy, wat lei tot 'n sterker, meer direk en beweerde skryfstyl wat die skrywer se geloofwaardigheid verhoog.</a:t>
            </a:r>
            <a:endParaRPr lang="en-US" sz="1000" dirty="0"/>
          </a:p>
        </p:txBody>
      </p:sp>
      <p:sp>
        <p:nvSpPr>
          <p:cNvPr id="8" name="Text 2"/>
          <p:cNvSpPr/>
          <p:nvPr/>
        </p:nvSpPr>
        <p:spPr>
          <a:xfrm>
            <a:off x="1828800" y="3188970"/>
            <a:ext cx="5943600" cy="18288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10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Oormatige gebruik van aksiewerkwoorde kan skryfwerk paniekerig van oordrewe dramaties laat voel, wat moontlik afbreuk kan doen aan die algehele toon en doel van die teks.</a:t>
            </a:r>
            <a:endParaRPr lang="en-US" sz="10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10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Die keuse van die verkeerde aksiewerkwoord kan die beoogde aksie verkeerd voorstel, wat lei tot verwarring van waninterpretasie aan die kant van die leser.</a:t>
            </a:r>
            <a:endParaRPr lang="en-US" sz="10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10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Om die perfekte aksiewerkwoord te vind, vereis dit 'n sterk woordeskat en 'n skerp begrip van konteks, wat tydrowend en uitdagend kan wees.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Verstaan ​​​​Koppelwerkwoorde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Koppelwerkwoorde skep 'n verband tussen die onderwerp en die beskrywing van identifikasie daarvan. Hulle toon verwantskap.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Hulle wys nie aksie nie. In plaas daarvan koppel hulle die onderwerp aan 'n selfstandige naamwoord of byvoeglike naamwoord wat volg.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Tipiese skakelwerkwoorde sluit in 'is', 'are', 'was' en 'was'. Hierdie verskyn gereeld in sinne.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'Lyk' en 'word' funksioneer ook as skakelwerkwoorde, wat 'n toestand van oorgang van wese aandui.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Verstaan ​​​​Hulpwerkwoorde</a:t>
            </a:r>
            <a:endParaRPr lang="en-US" sz="2300" dirty="0"/>
          </a:p>
        </p:txBody>
      </p:sp>
      <p:pic>
        <p:nvPicPr>
          <p:cNvPr id="3" name="Image 0" descr="https://images.pexels.com/photos/5676740/pexels-photo-5676740.jpeg?auto=compress&amp;cs=tinysrgb&amp;fit=crop&amp;h=1200&amp;w=80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183005"/>
            <a:ext cx="246888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035040" y="3857625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5" name="Text 2"/>
          <p:cNvSpPr/>
          <p:nvPr/>
        </p:nvSpPr>
        <p:spPr>
          <a:xfrm>
            <a:off x="914400" y="1285875"/>
            <a:ext cx="41148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Hulpwerkwoorde, ook bekend as hulpwerkwoorde, verskaf addisionele inligting oor die hoofwerkwoord se aksie van toestand van wese.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Voorbeelde sluit in 'is', 'is', 'are', 'was' en 'were', wat tyd of toestand in 'n sin se gesegde aandui.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'Het', het' en 'had' help om perfekte tye te vorm, wat die toestand van 'n aksie voltooi het.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'Doen', 'doen' en 'het' kan 'n werkwoord se aksie beklemtoon of vrae vorm, wat duidelikheid aan betekenis gee.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Werkwoorde in Lewende Aksie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Aksiewerkwoorde dui 'n verbinding aksie aan. Hulle beskryf wat die onderwerp van die sin fisies of geestelik doen.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Koppelwerkwoorde verbind die onderwerp met 'n eie naamwoord of byvoeglike naamwoord wat die onderwerp beskryf of identifiseer, wat duidelikheid bied.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Hulpwerkwoorde help die hoofwerkwoord om tyd, stemming of stem uit te druk, wat die betekenis van die aksie verfyn.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"'Sy sing pragtig' vertoon 'n aksiewerkwoord wat 'n opstel, waarneembare aktiwiteit in die praktyk lewendige demonstreer.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2025-06-29T05:43:19Z</dcterms:created>
  <dcterms:modified xsi:type="dcterms:W3CDTF">2025-06-29T05:43:19Z</dcterms:modified>
</cp:coreProperties>
</file>