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Upgrading Technology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Efficiency and Innovation for Businesses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the presentation on the power of upgrading technology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the benefits and impact of upgrading to the latest software and hardware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how upgrading can revolutionize your business operations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Stay ahead of the competition with cutting-edge technology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Current System Challenges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 the limitations of your current technology infrastructure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 the issues faced by employees due to outdated software and hardware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potential risks of not upgrading in terms of security and performance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 the bottlenecks and inefficiencies caused by outdated systems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Benefits of Upgrading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efficiency and productivity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Enhanced security and data protection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Access to new features and functionalities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Cost savings in the long run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Successful Upgrading Case Study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Present a real-world example of a company that achieved significant benefits through technology upgrading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Share data and statistics showcasing the impact on their business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 the challenges they overcame during the implementation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lessons learned and best practices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Steps to a Successful Upgrade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Assess your current technology needs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 a comprehensive upgrade plan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Communicate the changes to employees and stakeholders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Implement the upgrade in a phased approach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the importance of upgrading technology for businesses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benefits and competitive advantage it brings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the audience to take action and embrace technology upgrades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 the audience for their attention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2023-10-16T15:49:51Z</dcterms:created>
  <dcterms:modified xsi:type="dcterms:W3CDTF">2023-10-16T15:49:51Z</dcterms:modified>
</cp:coreProperties>
</file>