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Foreign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Unearthing the Cultural Impact of Global Sounds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transcends borders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powerful tool for cultural exchange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diversity through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global language that connects us all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origins of foreign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as a reflection of historical and social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cross-cultural collaborations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dynamics in the global music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Music's Impact on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as a form of social commentary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Shaping cultural identities and narratives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on fashion, art, and popular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marginalized voices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Fusion through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Blending of musical genres and traditions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down cultural barriers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cross-cultural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cultural appreciation and acceptance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Influence on Local Music Scenes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music's impact on local music scenes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foreign elements in local compositions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from global music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rise of international collaborations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enduring impact of foreign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Bringing the world closer through shared melodies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cultural understanding and harmony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ongoing journey of musical exploration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2023-10-18T11:14:28Z</dcterms:created>
  <dcterms:modified xsi:type="dcterms:W3CDTF">2023-10-18T11:14:28Z</dcterms:modified>
</cp:coreProperties>
</file>