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Influence of Foreign Music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Unearthing the Cultural Impact of Global Sounds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transcends borders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powerful tool for cultural exchange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diversity through music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global language that connects us all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Evolution of Foreign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origins of foreign music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as a reflection of historical and social contexts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of cross-cultural collaborations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dynamics in the global music industry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Music's Impact on Society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as a form of social commentary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Shaping cultural identities and narratives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on fashion, art, and popular culture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Empowering marginalized voices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Cultural Fusion through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Blending of musical genres and traditions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Breaking down cultural barriers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Fostering cross-cultural understanding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cultural appreciation and acceptance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Influence on Local Music Scenes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music's impact on local music scenes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foreign elements in local compositions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Inspiration from global music trends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rise of international collaborations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enduring impact of foreign music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Bringing the world closer through shared melodies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cultural understanding and harmony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ongoing journey of musical exploration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2023-10-18T11:14:28Z</dcterms:created>
  <dcterms:modified xsi:type="dcterms:W3CDTF">2023-10-18T11:14:28Z</dcterms:modified>
</cp:coreProperties>
</file>