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Project Finance: Unlocking Funding for High-Cost Assets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Exploration of Project Finance and Its Benefits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 finance enables long-term funding for high-cost assets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sector and public sector collaboration is essential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risk allocation and project viability is crucial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innovation in support mechanisms is needed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 finance plays a vital role in infrastructure development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Project Finance?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Specialized long-term financing for high-cost assets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Relies primarily on project contracts as security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Cash flow repayment through isolated project company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debt to equity ratio reduces overall project cost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History and Industries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Began in natural resources industry, e.g. oil fields in Baku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Has expanded to infrastructure projects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Commonly used in power generation, transportation, and renewables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Increasingly utilized by private sector investors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Project Finance Structure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 company in the center signing concession agreement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Equity investments and debt from project financiers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Subcontracts used to mitigate specific risks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Lenders control cash flow and ensure proper spending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Major Players in Project Finance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Japanese, French, and Spanish banks are significant contributors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Multilateral development finance institutions offer support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Export credit agencies and bilateral finance institutions play a role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Non-bank lenders, such as insurance companies, are emerging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Risk Mitigation in Project Finance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Extensive due diligence and financial modeling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Detailed reporting and control of cash flow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Rights to step in and take over project if necessary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Well-managed project finance portfolios have low losses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Shifts in International Debt Markets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Commercial banks now hesitant to provide long-term loans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Non-bank lenders, such as insurance companies, filling the gap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Growth of mini perm loans and bond markets in project financing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banks less prominent due to aversion to long-term lending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Public Sector Support for PPPs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need for public sector support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Debate over transferring traffic risk to the private sector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various support mechanisms and their implications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balancing risk allocation and project viability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 Public Sector Support Mechanisms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Debt underpinning to reduce financing costs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Partial capital grants and mezzanine debt to bridge gaps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Availability PPPs to retain usage risk in the public sector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minimum revenue guarantees and extension of concessions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2023-10-17T18:39:50Z</dcterms:created>
  <dcterms:modified xsi:type="dcterms:W3CDTF">2023-10-17T18:39:50Z</dcterms:modified>
</cp:coreProperties>
</file>