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Nervous System: Communication and Coordination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structure and function of neurons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human body relies on communication between different organs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main organ systems for communication: nervous and endocrine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of this presentation: the nervous system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topics: nerve cell structure, nervous system overview, reflex arc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Structure of a Nerve Cell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Nerve cells, or neurons, carry electrical impulses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 and thin structure with numerous branch connections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Adapted to pass messages between neurons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Functionally similar to a wire carrying a small current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Nervous 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nervous system consists of billions of neurons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Central Nervous System (CNS): brain and spinal cord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CNS receives sensory information and sends out commands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Peripheral Nervous System (PNS): sensory neurons and effectors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Sensory Neurons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Sensory neurons carry information from receptors to the CNS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Detect changes in temperature, chemical levels, etc.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the CNS with information about the body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Essential for the coordination of responses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Motor Neurons and Effectors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Motor neurons carry commands from the CNS to effectors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Effectors: muscles or glands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 commands: muscle contractions, hormone release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Coordinated by the nervous system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Reflex Arc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Reflex arc: pathway for unconscious reflexes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and automatic responses to stimuli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pulling hand away from a hot pan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Involves sensory neurons, relay neurons, and motor neurons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nervous system detects and responds to changes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Coordinates behavior and helps avoid injuries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Combination of neurons, sensory input, and motor output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understanding: nerve cell structure and nervous system organization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2023-10-16T21:03:22Z</dcterms:created>
  <dcterms:modified xsi:type="dcterms:W3CDTF">2023-10-16T21:03:22Z</dcterms:modified>
</cp:coreProperties>
</file>