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Artificial Intelligence in Healthcare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Revolutionizing patient care through AI advancements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refers to the simulation of human intelligence in machines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allows machines to learn, reason, and problem-solve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has made significant advancements in various industries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Healthcare stands to benefit greatly from AI integration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Applications in Diagnostics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can analyze medical images with greater accuracy than humans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enables early detection of diseases, improving treatment outcomes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algorithms can assist in diagnosing rare or complex conditions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Automated diagnosis reduces reliance on overburdened radiologists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Enhancing Patient Care with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AI-powered chatbots can provide 24/7 patient support and triage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Virtual assistants streamline administrative tasks, improving efficiency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Predictive analytics help identify patients at risk of deteriorating health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Precision medicine leverages AI to tailor treatments based on individual genetic profiles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Ethical Considerations of AI in Healthcare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raises concerns about patient privacy and data security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Bias in algorithms can lead to unequal access to healthcare services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Ensuring transparency and accountability in AI decision-making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Striking a balance between human oversight and autonomous AI systems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Directions in AI Healthcare Research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AI-driven drug discovery for more efficient and targeted therapies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Smart sensors and wearables for continuous health monitoring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Precision public health interventions using AI predictive models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between AI experts and healthcare professionals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2023-10-17T01:49:54Z</dcterms:created>
  <dcterms:modified xsi:type="dcterms:W3CDTF">2023-10-17T01:49:54Z</dcterms:modified>
</cp:coreProperties>
</file>