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RMS Values in a Half Wave Rectifier Circuit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Deriving Expressions for RMS Load Current and RMS Load Voltage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previous lecture on a half wave rectifier circuit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Expressions for average load current and average load voltage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RMS (Root Mean Square)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how RMS values are calculated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Calculating RMS Load Current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Deriving the expression for RMS load current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process of squaring and taking the mean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the given load current equation to perform integration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the simplification steps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Arriving at the final expression: I_rms = I_m / 2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Calculating RMS Load Voltage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the previously derived expression for RMS load current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relationship between RMS load current and load voltage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Multiplying the RMS load current by the load resistance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Arriving at the expression: V_rms = V_m / 2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Form Factor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form factor in a half wave rectifier circuit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form factor and its significance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Teasing the next lecture topic on form factor calculation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2023-10-17T14:10:48Z</dcterms:created>
  <dcterms:modified xsi:type="dcterms:W3CDTF">2023-10-17T14:10:48Z</dcterms:modified>
</cp:coreProperties>
</file>