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Artificial Intelligence on Society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Pros and Cons of AI in a Modern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refers to the simulation of human intelligence in machines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speech recognition, problem-solving, and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technology is continuously evolving and improving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AI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efficiency and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Streamlined decision-making processes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accuracy and precision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of repetitive tasks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handle large amounts of data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Ethical Challenges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Job displacement and unemployment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implications in decision-making algorithms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Privacy and data security concerns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biases and discrimination in AI systems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transparency and accountability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in Healthcare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diagnostics and treatment planning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patient monitoring and data analysis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Advancements in drug discovery and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telemedicine and remote healthcare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robotic surgeries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AI and Job Market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Automation may lead to job displacement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Reskilling and upskilling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Creation of new job roles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Collaborative workforce with AI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lifelong learning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powerful tool with immense potential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Balance between benefits and ethical considerations is crucial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Continual monitoring and regulation are necessary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humans and AI is the key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implications need careful consideration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2023-10-16T12:46:26Z</dcterms:created>
  <dcterms:modified xsi:type="dcterms:W3CDTF">2023-10-16T12:46:26Z</dcterms:modified>
</cp:coreProperties>
</file>