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Innovative Gadgets from Aliexpress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 the latest and coolest gadgets that will blow your mind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Unboxing the Mystery Package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Exciting collection of gadgets from Aliexpress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the contents of the unopened package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a mini microscope as the first gadget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magnification capabilities of the microscope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Revolutionary Rivet Adapter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method of using metallic rivets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an automated rivet adapter for a power drill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Demonstrating the speed and efficiency of the adapter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it to the conventional method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Flame Torch for Everyday Use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a unique flame torch device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mechanism and setup of the torch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Demonstrating the torch's strong flames and heat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Testing its capability to boil water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Staple-less Paper Binding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Conventional methods of binding paper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a staple-less stapler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Demonstrating the unique binding mechanism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it to traditional stapling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Painless Skin Tag Remover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problem of unwanted skin tags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a simple and effective skin tag remover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usage and process of removing skin tags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painless and efficient results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2023-10-17T12:50:00Z</dcterms:created>
  <dcterms:modified xsi:type="dcterms:W3CDTF">2023-10-17T12:50:00Z</dcterms:modified>
</cp:coreProperties>
</file>