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Rise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implications of AI in our society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refers to the simulation of human intelligence in machines.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encompasses machine learning, natural language processing, and robotics.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the potential to revolutionize industries and reshape our daily lives.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computing power and data availability have fueled AI's growth.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can be both beneficial and challenging, raising ethical and societal concerns.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Applications of AI in Healthcare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revolutionizing healthcare by enabling faster and more accurate diagnosis.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algorithms can analyze medical imaging and identify patterns.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AI-powered chatbots and virtual assistants provide patient support and information.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Predictive analytics help in identifying high-risk patients and personalized treatments.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Impact of AI in the Job Market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automation is expected to impact various job sectors, particularly routine and manual tasks.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Jobs that involve data analysis, programming, and creative problem-solving are less likely to be replaced by AI.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can augment human capabilities and create new job roles.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Investments in reskilling and upskilling programs are crucial to prepare the workforce for an AI-driven future.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Considerations in AI Development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Ensuring ethical AI development necessitates addressing concerns like bias, transparency, and privacy.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algorithms can perpetuate biases present in the training data, leading to discriminatory outcomes.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Transparency in AI systems is crucial to understand decision-making processes and prevent black-box algorithms.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privacy regulations and guidelines should be enforced to protect individuals' information.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Future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future of AI holds immense potential for advancements in various fields.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will continue to enhance automation, improve decision-making, and tackle complex challenges.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systems will become more integrated into our daily lives, empowering individuals and transforming industries.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ethical frameworks and societal implications will be crucial to harness AI's benefits responsibly.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2023-10-17T04:29:42Z</dcterms:created>
  <dcterms:modified xsi:type="dcterms:W3CDTF">2023-10-17T04:29:42Z</dcterms:modified>
</cp:coreProperties>
</file>