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Journey to the Center of the Earth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Exciting Adventure to Rescue Missus Father Gill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Somewhere, hidden amongst thorn bra bulls is a little kingdom of elves and fairies.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Everyone who lives here is very, very small.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Meet Princess Holly and Ben Elk.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Today's adventure starts at the little castle.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Missus Father Gill's Lesson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Missus Father Gill is here to give the twins, Daisy and Poppy, their lesson.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She is determined not to let them get the better of her this time.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twins are mischievous and caused trouble in the past.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a tendency to make things disappear.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Twins' Mischief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Missus Father Gill starts the lesson with a picture book, but the twins make her disappear.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have sent her to the center of the earth.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other characters are worried about Missus Father Gill's safety.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decide to rescue her from the center of the earth.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Journey Begins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characters discover secret stairs in the little castle that lead to the center of the earth.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find a message written by dwarves, guiding them towards dinosaurs.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realize they need to go through various challenges and obstacles to reach Missus Father Gill.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journey to the center of the earth begins.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Meeting a Lost Tribe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During their journey, the characters encounter a lost tribe of surface dwellers in the center of the earth.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tribe welcomes them and believes they are traveling through their land.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characters introduce themselves and explain their mission to rescue Missus Father Gill.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tribe agrees to help them.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Rescuing Missus Father Gill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characters finally find Missus Father Gill in the center of the earth.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She expresses her gratitude for the rescue but mentions enjoying the peacefulness of the underground.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characters insist on bringing her back to the little castle.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say their goodbyes to the underground dwellers and begin their journey back.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Return Journey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characters decide to use a balloon for the return journey to the surface.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bid farewell to the underground dwellers and board the balloon.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they ascend, the volcano starts to erupt, adding to the excitement of the journey.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Finally, they reach the little castle and head back home.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Missus Father Gill is reunited with the twins, Daisy and Poppy.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apologize for causing trouble and promise to behave.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characters reflect on the adventure and the mischievous nature of the twins.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express gratitude for their safe return and look forward to peaceful days ahead.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2023-10-17T02:53:36Z</dcterms:created>
  <dcterms:modified xsi:type="dcterms:W3CDTF">2023-10-17T02:53:36Z</dcterms:modified>
</cp:coreProperties>
</file>