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Types of Speech Contexts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Navigating Communication in the New Normal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Wearing face masks and practicing social distancing are the new normal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Living normally while being socially distanced is a challenge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the situational context of a speech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Greeting and social interaction in the new normal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Speech Contexts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Intrapersonal: Dialogue with oneself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Interpersonal: Communication between people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Small Group: Face-to-face interaction with at least 3 but not more than 12 people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Public Communication: Delivering a message before a group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Mass Communication: Communication through media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Intrapersonal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centered on one person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Internal dialogue with oneself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Self-talk and reflection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oneself through intrapersonal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Interpersonal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between and among people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Establishing personal relationships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Direct and intimate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Immediate response and interaction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Small Group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Face-to-face interaction with 3 to 12 people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communication skills and creativity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Valuing the ideas of others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Cooperation and achieving goals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Public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Delivering a message before a group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Formal speeches, graduations, oratorical contests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Virtual public events and new examples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and impact of public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Mass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through media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Television, radio, newspapers, internet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Wide audience reach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responsible online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types of speech contexts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and adapting to different contexts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communication on personal and professional life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Reflection on the role of virtual classes in enhancing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2023-10-18T04:46:00Z</dcterms:created>
  <dcterms:modified xsi:type="dcterms:W3CDTF">2023-10-18T04:46:00Z</dcterms:modified>
</cp:coreProperties>
</file>