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Text Transfer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Potential of Service Systems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Text Transfer It. Service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the system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its benefits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Highlighting its importance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How it Works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Step-by-step process of Text Transfer It. Service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Outline the key components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seamless integration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Demonstrate its efficiency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Benefits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Enhanced productivity through streamlined communication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Improved accuracy and reliability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Time-saving automation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Increased collaboration and knowledge sharing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Applications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 Transfer It. Service in healthcare industry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 Transfer It. Service in finance sector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Text Transfer It. Service in education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Other potential applications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Text Transfer It. Service benefits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audience to explore the system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potential impact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2023-10-17T07:33:00Z</dcterms:created>
  <dcterms:modified xsi:type="dcterms:W3CDTF">2023-10-17T07:33:00Z</dcterms:modified>
</cp:coreProperties>
</file>