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Birth of Radio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pioneers and inventions that led to the creation of radio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Radio as a term was first introduced by English physicist and chemist William Crookes in 1873.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Crookes used the term to explain the results of certain chemical experiments, nearly 20 years before the invention of radio itself.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Although Crookes was not involved in experiments on radio wave technology, he was a science fiction writer and published articles in various journals.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presentation will explore the origins of radio and the key figures who contributed to its development.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Early Inventors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When discussing the origin of radio, the question of who invented it first arises.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countries have their own claimants of radio invention: Marconi in Italy, Hertz in Germany, Lodge in the UK, Branly in France, Tesla in the USA, and Popov in Russia.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 will delve into these inventors' stories, but first, let's start with a brief overview of the history.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Please note that the video description includes links to additional materials for more in-depth information.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Henry Hertz and Electromagnetic Waves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Between 1885 and 1889, Henry Hertz conducted experiments on the propagation of electric force.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His experiments demonstrated the reality of electromagnetic waves, and he constructed an oscillator, known as 'Hertzian oscillator', for these experiments.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Hertz's research was published in 1888, establishing experimental proof of Maxwell's theory that radio waves travel at the speed of light.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53492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One of Hertz's key conclusions was the possibility of wireless transmission of energy using electromagnetic fields.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Nikola Tesla and Radio Inventions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Nikola Tesla, an inventor and engineer, described principles of radio communication in his public lectures in the United States in 1891.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Tesla patented a reliable method of generating currents for radio communication, and in 1893, he began focusing on wireless communication.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He developed a radio transmitter and a new type of antenna, successfully transmitting radio signals over a distance of 30 miles (50 kilometers) in 1895.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57150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Tesla's contributions to radio transmission laid the foundation for the future development of wireless communication technology.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Alexander Popov and Early Radio Transmission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Russia, Alexander Popov was actively studying the works of Hertz and became interested in the wireless transmission of signals without wires.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1890, Popov presented his lecture on the possibility of using electromagnetic waves for wireless transmission.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On May 7, 1895, Popov demonstrated a device that could detect electromagnetic waves produced by lightning strikes, which he called 'Popov's Thunderstorm Detector'.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53492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device became the first radio receiver and marked the birth of radio, as the sound of working machinery was heard by everyone present in the room.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Controversies and Acknowledgement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Guglielmo Marconi, an Italian inventor, applied for a patent in England for a similar invention to Popov's in June 1895.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However, Marconi's publicity and recognition for radio inventions only began in late 1896, with advertisements appearing in the press.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Vladimir Merkulov conducted an investigation into Marconi's claims in England, uncovering the truth of Popov's prior work.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Despite these controversies, Marconi is considered the inventor of radio in Italy, but recognition of Popov's contributions has grown over time.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conclusion, the birth of radio can be attributed to a combination of contributions from various inventors.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William Crookes introduced the term 'radio', Hertz and Tesla conducted groundbreaking experiments on electromagnetic waves, and Popov built the first radio receiver.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While controversies and national pride influenced the recognition of inventors, the collective efforts of these pioneers paved the way for wireless communication technology.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57150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Radio, once deemed impractical, became a reality thanks to these revolutionary discoveries and inventions.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2023-10-18T15:16:45Z</dcterms:created>
  <dcterms:modified xsi:type="dcterms:W3CDTF">2023-10-18T15:16:45Z</dcterms:modified>
</cp:coreProperties>
</file>