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Introduzione all'energia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Scopri le diverse forme e fonti di energia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Cos'è l'energia?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L'energia è la capacità di compiere un lavoro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Può essere fornita da fonti come il carburante o l'energia dell'aria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Gli scienziati la definiscono come la capacità di un corpo o un sistema di compiere un lavoro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L'energia è misurata in joule (J)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Unità di misura dell'energia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L'energia nel sistema internazionale si misura in joule (J)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 joule è il lavoro compiuto dalla forza di un newton che provoca uno spostamento di un metro nella stessa direzione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Altre unità di misura per l'energia sono la kilocaloria (kcal) e il chilowattora (kWh)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 esempio: una mela di 200 grammi a mezzo metro da terra ha un'energia di 1 joule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Forme di energia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Energia termica (calore)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Energia meccanica (energia potenziale gravitazionale ed energia cinetica)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Energia chimica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Energia nucleare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Energia radiante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Energia elettrica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Fonti di energia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Fonti rinnovabili: energia idrica, energia solare, energia eolica, energia geotermica, energia delle biomasse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Fonti non rinnovabili: combustibili fossili (carbone, gas naturale, petrolio), nucleare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Principio di conservazione dell'energia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L'energia totale di un sistema resta costante nelle trasformazioni energetiche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Esempio: energia potenziale che si trasforma in energia cinetica nel caso di un pendolo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L'energia si trasforma da una forma all'altra, ma la quantità totale rimane la stessa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L'energia è la capacità di compiere un lavoro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Esistono diverse forme di energia, come energia termica, meccanica, chimica, nucleare, radiante ed elettrica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 fonti di energia possono essere rinnovabili o non rinnovabili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 principio di conservazione dell'energia afferma che l'energia totale di un sistema resta costante nelle trasformazioni energetiche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2023-10-17T13:18:41Z</dcterms:created>
  <dcterms:modified xsi:type="dcterms:W3CDTF">2023-10-17T13:18:41Z</dcterms:modified>
</cp:coreProperties>
</file>