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Navigating the World of Digital Marketing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Insights and Strategies for Success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Victoria's journey in the world of digital marketing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staying updated with the latest trends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a government relations manager in web design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power of public relations in digital marketing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Importance of Superb Design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great design on user experience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design to create a memorable brand identity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Web design as a tool for lead generation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a web designer in digital marketing campaigns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Harnessing the Power of Public Relations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public relations in building brand reputation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Utilizing PR strategies to attract media attention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positive PR on digital marketing outcomes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communication with the target audience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Navigating the World of Digital Marketing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stock market and its implications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data analysis in making informed marketing decisions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Staying ahead with the latest marketing trends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Leveraging market intelligence to gain a competitive edge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key insights from the 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continuous learning in digital marketing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audience engagement and questions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Next steps for implementing effective digital marketing strategies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2023-10-17T11:04:14Z</dcterms:created>
  <dcterms:modified xsi:type="dcterms:W3CDTF">2023-10-17T11:04:14Z</dcterms:modified>
</cp:coreProperties>
</file>