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Extra Systoles: Types and ECG Signals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different types of extra systoles and their impact on ECG signals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extra systoles and their significance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Difference between premature contractions and extra systoles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Types of extra systoles - atrial, AV node, and ventricular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 extra systoles disrupt the normal excitation of the myocardium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Atrial Extra Systoles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Characteristics of atrial extra systoles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ECG signal changes depending on the location of the pathological focus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forms of P waves in atrial extra systoles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on the PQ interval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AV Node Extra Systoles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Characteristics of AV node extra systoles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ECG signal changes and hidden P waves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Effects on the QRS complex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locations of the pathological focus in the AV node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Ventricular Extra Systoles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Characteristics of ventricular extra systoles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Wide and deformed QRS complex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Absence of P wave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Duration of the QRS complex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Types of Extra Systoles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Paired ventricular extra systoles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Bigenial ventricular extra systoles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Polymorphic extra systoles with different shapes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on ECG patterns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Summary of extra systoles and their impact on ECG signals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identifying and understanding extra systoles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Further research and study needed in this area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2023-10-17T22:18:18Z</dcterms:created>
  <dcterms:modified xsi:type="dcterms:W3CDTF">2023-10-17T22:18:18Z</dcterms:modified>
</cp:coreProperties>
</file>