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Visual Storytelling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impact of visual media in communication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Unlocking the Potential of Video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Videos have become the preferred medium of communication in the digital age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capture attention and engage audiences more effectively than any other format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Video has the power to convey emotions, tell stories, and evoke empathy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By harnessing the power of video, we can create impactful and memorable presentations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Importance of Water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Water is essential for all forms of life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sustains ecosystems and supports biodiversity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Water plays a crucial role in human health and hygiene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conservation and responsible use of water are critical for the future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Dal: A Nutritional Powerhouse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Dal, also known as lentils, is a staple food in many cultures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is an excellent source of plant-based protein and dietary fiber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Dal contains essential vitamins and minerals for overall health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Incorporating dal into a balanced diet promotes well-being and sustainability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Impact of Data in Education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Data-driven education empowers teachers and students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enables personalized learning experiences and targeted interventions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Data analysis helps identify educational trends and improve outcomes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Using data effectively can drive innovation and improve educational systems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Majesty of Pine Forests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Pine forests are a significant part of global ecosystems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provide habitat for diverse plant and animal species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Pine trees contribute to carbon sequestration and climate regulation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Preserving and restoring pine forests is crucial for biodiversity and environmental sustainability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2023-10-17T09:57:23Z</dcterms:created>
  <dcterms:modified xsi:type="dcterms:W3CDTF">2023-10-17T09:57:23Z</dcterms:modified>
</cp:coreProperties>
</file>