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Democratizing Data and AI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for All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is here, beyond our imagination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Generation AI is at the center of it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Unify everyone and everything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 barriers between artificial and human intelligence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 up data and AI to everyone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 a wave of innovation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Generation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Becoming data and AI companies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Liberated from the past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 to a wildly expansive future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Driving innovations through mass participation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Data and AI Summit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event with 12,000 attendees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Representing over 150 countries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320+ sessions and 100 exhibitors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Showcasing data teams and projects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data democratization and AI applications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Data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500 petabytes of data at JPMorgan Chase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Data-driven decision 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300 use cases in production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 value creation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in fraud detection and personalization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Democratizing Data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access to everyone in the organization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Language-based querying and exploration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Simplified data discovery and entitlement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Unification of structured and unstructured data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data governance and lineage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Generative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generative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Capabilities in summarization, QA, and code generation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productivity and personalization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Training on proprietary data for custom solutions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Responsible AI considerations and risk mitigation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Enabling Innovation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 approach for scalable deployment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Interoperability and integration with AI security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driven by collaboration and talent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Embedding data scientists within the business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Recognition and celebration of innovation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2023-10-18T01:07:23Z</dcterms:created>
  <dcterms:modified xsi:type="dcterms:W3CDTF">2023-10-18T01:07:23Z</dcterms:modified>
</cp:coreProperties>
</file>