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notesMasterIdLst>
    <p:notesMasterId r:id="rId10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Democratizing Data and AI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Unlocking the Potential for All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future is here, beyond our imagination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Generation AI is at the center of it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Unify everyone and everything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Break barriers between artificial and human intelligence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Open up data and AI to everyone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Unlock a wave of innovation</a:t>
            </a:r>
            <a:endParaRPr lang="en-US" sz="1600" dirty="0"/>
          </a:p>
        </p:txBody>
      </p:sp>
      <p:pic>
        <p:nvPicPr>
          <p:cNvPr id="9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10" name="Text 7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Generation AI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Becoming data and AI companies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Liberated from the past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Open to a wildly expansive future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Driving innovations through mass participation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Data and AI Summit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Global event with 12,000 attendees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Representing over 150 countries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320+ sessions and 100 exhibitors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Showcasing data teams and projects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Focus on data democratization and AI applications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Power of Data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500 petabytes of data at JPMorgan Chase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Data-driven decision making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300 use cases in production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Significant value creation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Applications in fraud detection and personalization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Democratizing Data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Providing access to everyone in the organization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Language-based querying and exploration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Simplified data discovery and entitlement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Unification of structured and unstructured data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Enhanced data governance and lineage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Generative AI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Advancements in generative AI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Capabilities in summarization, QA, and code generation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Enhanced productivity and personalization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Training on proprietary data for custom solutions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Responsible AI considerations and risk mitigation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Enabling Innovation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Platform approach for scalable deployment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Interoperability and integration with AI security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Innovation driven by collaboration and talent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Embedding data scientists within the business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Recognition and celebration of innovation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2023-10-18T01:07:23Z</dcterms:created>
  <dcterms:modified xsi:type="dcterms:W3CDTF">2023-10-18T01:07:23Z</dcterms:modified>
</cp:coreProperties>
</file>