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Effective Study Techniques for Memorization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Secrets of the Brain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Interns learn numerous techniques, surgeries, and procedures during their training.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Memorizing these skills can be a matter of life and death.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study in 2006 examined the effectiveness of different study methods.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group performed significantly better in surgical interventions.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How the Brain Learns and Stores Information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concepts are temporarily encoded in groups of neurons in the hippocampus.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Repeated learning reinforces connections between cells, stabilizing memory.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Long-term memory is stored in the neocortex.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transfer of information from short-term to long-term memory is not fully understood.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Testing Yourself with Flashcards and Questionnaires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Testing actively retrieves and reinforces knowledge.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Testing is more accurate than simply rereading materials.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Making mistakes during testing can enhance long-term learning.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Activating useful knowledge and integrating new information.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Mixing Subjects for Better Retention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Mixing different subjects improves assimilation.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Switching between subjects temporarily forgets and recalls information.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links between subjects enhances understanding.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Better integration of information with existing knowledge.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Spacing Out Revisions for Longer-Term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Spacing out revisions allows for rest and sleep.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During rest, the brain actively stores and integrates knowledge.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Cramming may seem logical, but information is not retained long-term.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spacing out study sessions.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Success of Spaced-Out Training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Comparing two groups of interns studying surgery.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group trained in a single day, the other over four weeks.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group with spaced-out training performed better.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effectiveness of the discussed study techniques.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three study techniques are designed with the brain in mind.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complement and reinforce the brain's natural learning processes.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brain's ability to sort and store vast amounts of information.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utilizing these techniques for effective studying.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2023-10-17T19:55:18Z</dcterms:created>
  <dcterms:modified xsi:type="dcterms:W3CDTF">2023-10-17T19:55:18Z</dcterms:modified>
</cp:coreProperties>
</file>