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a Python Web App for Data Dashboard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Converting Excel Macros to Streamlit and Plotly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Recreating an impressive Excel dashboard with Python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Collaborating with a financial data analyst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power of Streamlit and Plotly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data cleaning, SQL, and visualization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streaming web app for live data updates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Setting Up the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Configuring VS Code and Streamlit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Loading an Excel file using Pandas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Streamlit widgets for user interaction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Customizing the layout and appearance of the app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 Loading and Preprocessing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Pandas to load the Excel file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Streamlit's file uploader widget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Processing and cleaning the data for visualization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SQL-like operations with DuckDB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Interactive Plots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Plotly Express for simple line charts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customization with Plotly Graph Objects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indicators and gauges for visual insights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Arranging and styling the plots in a grid layout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Further Enhancements and Deployment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the loaded data frame editable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real-time data updates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custom cross-filtering with Plotly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Deployment options for sharing the app with colleagues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users to create their own dashboards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Replacing VBA macros with Python and web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Showcasing the versatility of Streamlit and Plotly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exploration of the provided resources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2023-10-18T07:02:49Z</dcterms:created>
  <dcterms:modified xsi:type="dcterms:W3CDTF">2023-10-18T07:02:49Z</dcterms:modified>
</cp:coreProperties>
</file>