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notesMasterIdLst>
    <p:notesMasterId r:id="rId12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Fry Based Polynomial Commitments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Lecture Eight of ZK Learning MOOC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Low Degree Test in Fry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Verifier inspects a few entries of the committed vector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Authentication paths provided by prover for each query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Traditional low degree tests impractical in the context of fry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Fry's low degree test will be interactive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Combines a folding phase and a random challenge phase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Lecture Eight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Covering Fry based polynomial commitments and the Fiat Shamir transformation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Polynomial IOP and polynomial commitment scheme combine to form an interactive argument (SNARK)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protocols have unique performance profiles and trade-offs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Polynomial IOP and Commitment Scheme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Polynomial IOP: Prover's first message specifies a large polynomial H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Verifier evaluates H at a single point of their choosing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Subsequent messages are short and fully read by the verifier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Verifier decides whether to accept or reject the claim as valid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Polynomial Commitment Scheme: Allows the prover to simulate the polynomial IOP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Verifiable evaluation proofs for the polynomial commitment scheme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Performance Profiles of Polynomial IOP and Commitment Schemes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polynomial IOPs and polynomial commitment schemes have unique performance profiles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 trade-offs such as prover time, verification costs, and security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Transparent and plausibly post-quantum secure options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Polynomial commitment schemes categorized based on pairing friendly, discrete logarithm, and hashing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Transparent SNARKs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Examples: Halo 2, Starks, Fractal, Aurora, Virgo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Halo 2: Shortest proofs, slow verifier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Starks, Fractal, Aurora, Virgo: Combining polynomial IOP with fry-based commitments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Pros: Shortest proofs among plausibly post-quantum snarks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Cons: Proofs still large, limited flexibility in field used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Non-Transparent SNARKs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Examples: Groth16, Marlin, Planck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Groth16: Best verification costs, circuit-specific trusted setup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Marlin, Planck: Trusted setup independent, larger proofs, slower prover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Pros: Trusted setup independence, applicable to various circuit types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Cons: Larger proofs, slower prover compared to Groth16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Final choice depends on circuit type and specific requirements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Fry Based Polynomial Commitments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Prover only commits to evaluations of Q for points in a carefully chosen subset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Subset Omega consists of nth roots of unity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Size of Omega depends on the blow-up factor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Prover time grows with the blow-up factor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Verification costs decrease logarithmically with the blow-up factor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Optimal blow-up factor balances prover and verifier costs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Subset Omega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Omega consists of nth roots of unity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Primitive nth root of unity, square yields an N/2 root of unity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Each nth root has a corresponding negative nth root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Largest power of two dividing N relates to the field size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Subset Omega depends on the power of two dividing the field size minus one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Example of Roots of Unity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Example: Prime field of order 41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Size of multiplicative subgroup: 40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Divisible by 8 (largest power of two dividing 40)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Eight 8th roots of unity: 1, -1, 9, -9, 3, -3, 14, -14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Fry commits to evaluations on a through to Unity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2023-10-18T06:20:59Z</dcterms:created>
  <dcterms:modified xsi:type="dcterms:W3CDTF">2023-10-18T06:20:59Z</dcterms:modified>
</cp:coreProperties>
</file>