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Art of Persuasion: Mastering the Sales Speech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Secrets to Compelling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Ideas for Success in Sales Speeches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audience's needs and pain points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Selecting appropriate items to sell based on customer problems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Emphasizing the importance of the item to satisfy the audience's needs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Preempting potential concerns and objections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Delivering the presentation with authenticity and creativity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Asking for the sale and providing necessary information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The Power of Persuasion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Persuasion is an essential skill in life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difference between informative and persuasive presentations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Defining persuasion and its impact on attitudes, beliefs, values, and behaviors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importance of motivation in sales speeches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Informative vs Persuasive Presentations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Informative presentations provide neutral information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Persuasive presentations urge the audience to make choices and take action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Differences in audience commitment and focus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emotions in persuasive speeches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Monroe's Motivated Sequence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Alan Monroe's organizational structure for persuasive presentations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needs-based approach to motivate the audience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five steps: Attention, Need, Satisfaction, Visualization, and Action (ANSVA)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Comparison to problem-cause-solution organization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1: Attention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Capturing the audience's attention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relevance to the subject matter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engaging openings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connection with the audience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2: Need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Developing a sense of need in the audience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existing problems or gaps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physical, psychological, and social needs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Effectively communicating the urgency of the need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3: Satisfaction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Offering a solution to fulfill the identified need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the concerns raised in the needs step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benefits and advantages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explicit information on how to obtain the solution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4: Visualization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Positive visualization: Paint a picture of a desirable future with the solution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visualization: Highlight the potential consequences of not adopting the solution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emotional impact through visualization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positive and negative techniques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Step 5: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Providing necessary information for immediate action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Explicitly instructing the audience on what to do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potential concerns or questions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Concluding the speech with confidence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2023-10-17T12:55:33Z</dcterms:created>
  <dcterms:modified xsi:type="dcterms:W3CDTF">2023-10-17T12:55:33Z</dcterms:modified>
</cp:coreProperties>
</file>