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Beauty of Paris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Charms of the City of Love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Paris - a city known for its romance and elegance.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Home to iconic landmarks such as the Eiffel Tower and Louvre Museum.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Rich in history, art, and culture.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embark on a journey to discover the hidden treasures of Paris.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Significance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Paris has witnessed centuries of historical events.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Birthplace of the French Revolution and Enlightenment ideals.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 into the impact of these historical events on the city's architecture and society.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essence of Parisian history through its streets and buildings.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Artistic Haven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Paris has been a haven for artists throughout history.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world-renowned Louvre Museum and its vast collection of masterpieces.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vibrant art scene of Montmartre and its inspiring atmosphere.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Unravel the influence of Paris on famous artists like Picasso, Monet, and Van Gogh.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Culinary Delights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Paris is a culinary paradise, offering an array of exquisite dishes.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Indulge in the decadent flavors of French cuisine, from escargots to pastries.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charming ambiance of Parisian cafes and bistros.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world of French wine and cheese for an unforgettable gastronomic journey.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Charming Neighborhoods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Paris is comprised of distinct neighborhoods, each with its own charm.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Stroll along the scenic streets of Le Marais and discover its medieval architecture.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bohemian atmosphere of Saint-Germain-des-Prés and its artistic cafes.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lively Montmartre and its breathtaking views from the Sacré-Cœur Basilica.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Paris is a city that captivates the heart and soul.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beauty, history, art, cuisine, and neighborhoods make it a must-visit destination.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Embark on your own Parisian adventure and create unforgettable memories.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magic of the City of Love.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2023-10-17T00:20:12Z</dcterms:created>
  <dcterms:modified xsi:type="dcterms:W3CDTF">2023-10-17T00:20:12Z</dcterms:modified>
</cp:coreProperties>
</file>