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Fascinating World of Cows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history, behavior, and impact of cows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Cows are one of the oldest domesticated animals.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play a crucial role in agriculture and food production.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about 1.6 billion cattle in the world today.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Cows have a complex social structure and hierarchical behavior.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known for their docile and gentle nature.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Evolutionary History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Cows belong to the Bovidae family, which originated about 20 million years ago.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modern cow species, Bos taurus, emerged around 10,000 years ago.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Selective breeding has led to various breeds with distinct characteristics.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Cattle were first domesticated for their milk, meat, and hide.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partnership between humans and cows has shaped agricultural practices and civilizations throughout history.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Cows and the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Cows are major contributors to greenhouse gas emissions.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Livestock farming is responsible for a significant portion of global deforestation.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and sustainable farming practices can mitigate environmental impacts.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Methane from cow belching is a potent greenhouse gas.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the need for food production with environmental conservation is a pressing challenge.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Cow Behavior and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Cows are highly social animals and form strong bonds within their herd.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communicate through various vocalizations and body language.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Dominance hierarchies exist within cow herds.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Cows have a remarkable memory and can recognize familiar individuals.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cow behavior is vital for their welfare and effective farming practices.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Cows and Cultural Significance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Cows hold significant cultural and religious importance in many societies.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Hinduism, cows are considered sacred and symbolize motherhood.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Cows have been revered and worshipped in various ancient civilizations.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cow has influenced art, literature, and folklore throughout history.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cultural significance of cows fosters respect and intercultural dialogue.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Cows have played a crucial role in human civilization for thousands of years.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their history, behavior, and impact allows us to make informed decisions about sustainable agriculture and environmental conservation.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the ethical treatment of cows with the need for food production remains an ongoing challenge.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Appreciating the cultural and historical significance of cows promotes intercultural understanding and respect.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continue to explore the fascinating world of cows and their impact on our lives.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2023-10-16T18:28:23Z</dcterms:created>
  <dcterms:modified xsi:type="dcterms:W3CDTF">2023-10-16T18:28:23Z</dcterms:modified>
</cp:coreProperties>
</file>