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challenges of AI in the 21st century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Applications: AI is being used in various industries, such as healthcare, finance, and transportation.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Advancements: Recent breakthroughs in machine learning and deep learning have accelerated AI development.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Challenges: Ethical considerations, job displacement, and security risks are some challenges associated with AI.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Outlook: AI has the potential to revolutionize society but requires careful implementation and regulation.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Machine learning is a subset of AI that enables systems to learn from data and improve without explicit programming.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Learning: Deep learning is a subfield of machine learning that focuses on neural networks with multiple layers.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Applications: Machine learning and deep learning are used in various fields, such as image recognition, natural language processing, and recommendation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Advancements: Recent advancements in neural network architectures and algorithms have greatly improved the accuracy and performance of machine learning models.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Challenges: Lack of interpretability, data bias, and computational resources are some challenges in machine learning and deep learning.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79095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Outlook: Machine learning and deep learning will continue to advance and drive innovation across industries.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Privacy: AI systems often require access to personal data, raising concerns about data privacy and security.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Bias: Biases in training data can lead to discriminatory outcomes in AI systems, reinforcing societal inequalities.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Transparency: Lack of transparency in AI decision-making processes can raise concerns about accountability and fairness.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Regulation: Governments and organizations are developing regulations and guidelines to address ethical issues in AI.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Responsibility: Developers, researchers, and policymakers have a responsibility to ensure AI is developed and deployed ethically.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Outlook: Striking a balance between innovation and ethics will be key to the responsible adoption of AI.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AI, Jobs, and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Displacement: AI technologies have the potential to automate repetitive tasks, leading to job losses in certain sectors.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Creation: AI can also create new job opportunities, particularly in areas such as data analysis, AI development, and human-AI collaboration.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Reskilling: Preparing the workforce for the AI-driven future will require investments in reskilling and upskilling programs.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Society Impact: AI will have profound effects on society, including changes in employment, economy, and social interactions.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Collaboration: A human-centered approach, where AI augments human capabilities, can lead to better outcomes for individuals and society.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79095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Outlook: Society needs to adapt to the changing job landscape and promote lifelong learning to reap the benefits of AI.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Security and Governance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Risks: AI systems can be vulnerable to attacks, including adversarial attacks and data poisoning.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Privacy: Protecting user data and ensuring privacy are critical in the development and deployment of AI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Accountability: Establishing guidelines and frameworks to hold AI systems and their creators accountable is essential.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International Cooperation: Global collaboration is needed to address security and governance challenges in AI.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Regulation: Governments and organizations are developing policies and regulations to mitigate risks and protect societal interests.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71780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Outlook: Strengthening security measures and establishing robust governance frameworks are crucial for the safe and responsible use of AI.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2023-10-17T05:03:34Z</dcterms:created>
  <dcterms:modified xsi:type="dcterms:W3CDTF">2023-10-17T05:03:34Z</dcterms:modified>
</cp:coreProperties>
</file>