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Russian Par Bathing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into the Traditional Russian Bathing Ritual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Traditional Russian Par Bath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world of Russian Par Bathing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ancient tradition of heating and steam bathing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benefits of deep relaxation and rejuvenation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Immerse in the unique cultural heritage of Russia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Classic Par Studio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features of a classic Par Studio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Designed for intimate face-to-face steam sessions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Equipped with essential tools for a blissful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serene and comfortable environment for your guests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Opahalo: The Essential Instrument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the Opahalo and its significance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traditional technique of using the Opahalo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blood circulation and enhance the steam bath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gentle and invigorating effects of the Opahalo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Fan: The Art of Cooling Down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importance of the Fan in the Par Bathing ritual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skill of gentle air circulation and cooling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the overall steam bath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relaxation and balanced body temperature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Sunding Oven: A Masterpiece of Par Heating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Witness the exceptional Sunding Oven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optimal heating for the Par Bathing procedure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the efficient and comfortable steam production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Appreciate the craftsmanship behind the Sunding Oven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2023-10-17T12:55:32Z</dcterms:created>
  <dcterms:modified xsi:type="dcterms:W3CDTF">2023-10-17T12:55:32Z</dcterms:modified>
</cp:coreProperties>
</file>