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Scaling Culture and Team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Insights from Founders: Ben Silver and John and Patrick Call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 and Insights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culture and team in building successful organizations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Lessons learned from experienced founders in hiring and managing growth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Continuous adaptation and refinement of cultural practices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Ongoing commitment to transparency and effective communication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Part two of culture and team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Featuring Ben Silver, founder of Pinterest, and John and Patrick Call, founders of Stripe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Discussion on the importance of culture and team-building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Three areas to be covered: general thoughts on culture, building the early team, and adapting culture as the company scales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Key Aspects of Culture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Who we hire and their values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Daily activities and the purpose behind them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Effective communication and transparency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Celebrating successes and promoting positive behavior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Role of Transparency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Transparency as a valuable asset for building teams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Alignment, belief in the mission, and access to information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Tools and processes to maintain transparency in growing organizations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information flow and collaboration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Culture as a Solution to Bandwidth Problem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Adapting culture as the organization grows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Maintaining core principles despite limited involvement in decision-making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cultural traits and values in hiring decisions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Value of hiring early employees who align with the company's vision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Identifying Great Talent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Inductive approach to hiring based on personal value alignment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genuine, creative, and passionate individuals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Qualities of genuine, high-integrity candidates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Traits of individuals who care deeply about their work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Referrals as Lifeblood of Hiring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Growing reliance on referrals as the company scales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Effective screening for talent and cultural fit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calibrating references to evaluate talent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Utilizing references as a source of new recruits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Onboarding and Managing Growth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Creating effective onboarding processes for new hires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Balancing autonomy and nimbleness in growing teams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Making teams feel like startups within a larger organization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Challenges of managing growth and maintaining culture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Scaling Transparency and Time Horizons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Scaling transparency as the company grows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Challenges and benefits of transparent communication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Managing time horizons and adaptivity as the organization scales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Systematic approaches to maintain culture with growth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2023-10-16T15:40:33Z</dcterms:created>
  <dcterms:modified xsi:type="dcterms:W3CDTF">2023-10-16T15:40:33Z</dcterms:modified>
</cp:coreProperties>
</file>