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notesMasterIdLst>
    <p:notesMasterId r:id="rId7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Power of Science: Unraveling the Mysteries of the Universe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Essence and Impact of Scientific Endeavors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What is Science?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 systematic and logical approach to understanding the natural world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Based on observation, experimentation, and analysis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Explores cause-and-effect relationships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Seeks to develop theories and laws that explain phenomena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How Science Works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Hypotheses are formulated based on existing knowledge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Experiments and observations are conducted to test hypotheses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Data is collected and analyzed using statistical methods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Conclusions are drawn and theories are refined or formed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Importance of Science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Advances knowledge and understanding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Drives technological innovations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Solves complex problems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Improves quality of life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Unraveling the Size of Things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Science enables exploration of both the macroscopic and microscopic realms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From galaxies and planets to subatomic particles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Unveils the vastness and intricacies of the universe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Allows us to comprehend our place in the grand scheme of things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2023-10-16T21:41:27Z</dcterms:created>
  <dcterms:modified xsi:type="dcterms:W3CDTF">2023-10-16T21:41:27Z</dcterms:modified>
</cp:coreProperties>
</file>