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Soviet Union: Rise and Fall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1914-1991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Union, also known as the USSR, was a socialist state that existed from 1917 to 1991.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was the first country to establish a socialist government led by the Bolshevik Party.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was formed after the Russian Revolution and went on to become a major world power.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history of the Soviet Union from 1914 to 1991.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1914-1917: Prelude to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1914, the Russian Empire entered World War I on the side of the Allies.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war put a strain on the Russian economy and led to widespread discontent among the population.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1917, popular unrest and the failure of the war effort led to the February Revolution.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Tsar Nicholas II abdicated, and a provisional government was established.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1917-1922: Russian Civil War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Following the revolution, a power struggle ensued between various factions.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Bolsheviks, led by Vladimir Lenin, emerged victorious and established the Soviet Union.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Russian Civil War followed, pitting the Red Army (Bolsheviks) against the White Army (anti-Bolsheviks).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Bolsheviks were ultimately successful and established a one-party communist state.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1922-1941: Stalin's Rule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Joseph Stalin came to power after Lenin's death in 1924.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 Stalin's rule, the Soviet Union underwent rapid industrialization and collectivization of agriculture.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Stalin's policies led to widespread famine and the deaths of millions of people.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became a major world power during this period.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1941-1945: World War II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was invaded by Nazi Germany in 1941.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Eastern Front of World War II was the largest and bloodiest theater of the war.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played a crucial role in the defeat of Nazi Germany.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war resulted in immense devastation and loss of life in the Soviet Union.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1945-1985: Cold War and Space Race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World War II, the Soviet Union emerged as a superpower and entered into a period of tension with the United States known as the Cold War.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two countries engaged in an arms race and competed for influence around the world.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became the first country to launch a satellite into space with the launch of Sputnik in 1957.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marked the beginning of the Space Race between the Soviet Union and the United States.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1985-1991: Perestroika and Collapse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1985, Mikhail Gorbachev came to power and introduced reform policies known as perestroika and glasnost.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policies aimed to modernize the Soviet economy and increase transparency.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they also led to political instability and demands for independence from the various republics.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1991, the Soviet Union was officially dissolved, marking the end of the communist regime.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 had a significant impact on the world during its existence.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played a major role in World War II, the Cold War, and the Space Race.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collapse of the Soviet Union marked the end of the communist era and had far-reaching geopolitical consequences.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history of the Soviet Union helps us contextualize many of the global events of the 20th century.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2023-10-18T12:04:22Z</dcterms:created>
  <dcterms:modified xsi:type="dcterms:W3CDTF">2023-10-18T12:04:22Z</dcterms:modified>
</cp:coreProperties>
</file>