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Products Users Love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to create passionate user bases and achieve success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Making products that users love means creating something that has a passionate and loyal user base.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users want the product to be successful and support the company behind it.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this presentation, we will explore various strategies for creating products that users love.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Focus on the User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 create products that users love, it is important to focus on their needs and desires.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Building a strong relationship with users in the early stages is crucial.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providing a product that users want to have a relationship with, success can be achieved.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successful products that users love will be explored in this presentation.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Importance of First Impressions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impressions are crucial in building a relationship with users.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shape how users perceive the product and company.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creating memorable and enchanting first moments, users are more likely to develop a strong connection.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companies that excel at creating first moments will be discussed.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Building Lasting Relationships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order to build lasting relationships with users, it is important to understand the dynamics of relationships.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John Gottman's research on successful marriages provides insights into relationship building.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Applying these principles to product development can lead to stronger user relationships.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customer support and communication on relationships will be explored.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Support-Driven Development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Support-driven development is a strategy that involves making everyone in the company do customer support.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creates a feedback loop and ensures that developers and designers take responsibility for the user experience.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focusing on customer support, companies can build better software and improve user satisfaction.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Wu's success with support-driven development will be discussed as an example.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Creating a Remarkable Experience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 create products that users love, it is important to focus on creating a remarkable experience.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 on first moments and ongoing communication can make a product stand out.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exceeding user expectations and showing appreciation, companies can build strong relationships.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companies that have created remarkable experiences will be presented.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Path to Market Dominance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Market dominance can be achieved through three different paths: best price, best product, and best overall solution.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 achieve market dominance, companies must organize themselves accordingly.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 on being customer intimate can lead to success in building products that users love.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benefits of customer intimacy and its impact on growth will be discussed.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Building products that users love is essential for success and growth.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focusing on the user, creating remarkable experiences, and prioritizing customer relationships, companies can achieve market dominance.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requires a balance of innovation, support-driven development, and a commitment to customer satisfaction.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you for attending this presentation. Now go and build products that users love!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2023-10-17T07:29:44Z</dcterms:created>
  <dcterms:modified xsi:type="dcterms:W3CDTF">2023-10-17T07:29:44Z</dcterms:modified>
</cp:coreProperties>
</file>