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jpe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공정한 면접 평가 계획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3명 면접관과 4일 운영을 위한 실천 전략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전략적 면접관 배치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평가 균형과 피로도 관리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주도/BEI/SI 역할을 교대로 수행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4일간 공정한 역할 분배와 순환 계획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캘리브레이션 세션 운영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평가 결과 정합성 확보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평가 기준 일치, 평가 성향 보정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사전 준비, 공정한 토론, 합의 중심 결정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평가 점수 통계 분석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신뢰성 검증 도구 활용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면접관 간 일관성 측정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면접일별/시간대별 평가 경향 분석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피드백 루프 구축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지속 개선을 위한 수단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질문, 기준, 스케줄에 대한 의견 수렴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면접 경험의 공정성 및 만족도 조사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면접 운영 실행 계획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단계별 실천 로드맵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채점표, 질문지, 면접관 교육 준비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스케줄에 따른 면접 진행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통계 분석, 세션 운영, 피드백 수집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공정 면접 도구 키트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활용 가능한 실용 도구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BEI/SI 유형별 질문 리스트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BARS 기반 행동 지표 포함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준비부터 사후관리까지 포괄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기대 효과 정리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공정성 확보의 가치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면접관 간 점수 편차 축소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긍정적 채용 이미지 제공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차별 금지 및 법규 준수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1477153/pexels-photo-3147715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결론 및 제언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공정한 채용 문화의 확산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데이터 분석과 피드백을 통한 발전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채용 과정의 신뢰성과 공정성 주도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목차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공정한 면접 평가의 중요성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면접 공정성 도전 과제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표준화된 평가 기준 수립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구조화된 면접 설계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면접관 편향 완화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면접관 교육 설계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전략적 면접관 배치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캘리브레이션 세션 운영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평가 점수 통계 분석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피드백 루프 구축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749040" y="40233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206240" y="40233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면접 운영 실행 계획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749040" y="43891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206240" y="43891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공정 면접 도구 키트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목차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기대 효과 정리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결론 및 제언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공정한 면접 평가의 중요성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왜 공정성이 필요한가?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객관적인 평가를 통해 채용의 신뢰도를 높임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공정한 절차가 기업 이미지에 긍정적 영향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차별 요소 배제로 법적 분쟁 방지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면접 공정성 도전 과제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평가 일관성의 어려움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성향, 경험 등으로 인한 점수 편차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날짜, 시간, 컨디션 등 평가에 영향을 미침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표준화된 평가 기준 수립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객관성 확보의 첫걸음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직무 분석 기반으로 핵심 역량 정의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직무별 중요 역량에 따른 평가 요소 차별화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관찰 가능한 행동 중심의 평가 도구 설계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구조화된 면접 설계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질문과 평가의 일관성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과거 행동 기반으로 역량 평가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가상 상황 대응 능력 측정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질문과 답변을 구조화하여 평가 용이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면접관 편향 완화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무의식적 편견 차단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후광 효과, 유사성 편향, 대조 효과 등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사례 중심 학습 및 역할극 교육 실시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면접관 교육 설계</a:t>
            </a:r>
            <a:endParaRPr lang="en-US" sz="2800" dirty="0"/>
          </a:p>
        </p:txBody>
      </p:sp>
      <p:sp>
        <p:nvSpPr>
          <p:cNvPr id="8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공정한 평가자 양성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편견 인식, 구조화 면접 기술 습득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모의 면접, 피드백, 멘토링 등 혼합형 교육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undefined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2025-05-04T15:43:11Z</dcterms:created>
  <dcterms:modified xsi:type="dcterms:W3CDTF">2025-05-04T15:43:11Z</dcterms:modified>
</cp:coreProperties>
</file>