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Oscar Connection: Exploring the Relationship Between California and the Film Industry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Impact of Hollywood on the Golden State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California has a deep connection to the film industry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Oscars play a significant role in this relationship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Plastic was just destroyed, but more on that later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dive into the world of California and the movies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the Oscars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Oscars have a profound influence on the entertainment industry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shape trends and impact careers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portrayal of California in films affects its image worldwide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Plastic plays a surprising role in this dynamic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Traditions and Contrasts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California's film industry has traditional roots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Contrasts between the old and new branches of the industry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Radical changes and risks have shaped the industry's evolution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Cancer and power play their parts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New Branches and News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emergence of new branches in California's film industry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Weight of the 'Sas' branch and its tax implications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art, motion, and support branches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Chrome and language record innovations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Hero and the Worst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hero and zero aspects of California's film industry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trail of Ko Kind and its significance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group dynamics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Magnesium Mister and the fascinating journey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Preparing for Success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essential preparation for success in California's film industry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Crossing cultural boundaries with Uni Cross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stores in supporting the industry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effective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From Romania to Plan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journey from Romania to California for film production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Unveiling the accomplishments and challenges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on the industry and the state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message and tax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Summarizing the key points of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relationship between California and the film industry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ongoing impact and relevance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Inviting further exploration and discussion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2023-10-16T20:27:05Z</dcterms:created>
  <dcterms:modified xsi:type="dcterms:W3CDTF">2023-10-16T20:27:05Z</dcterms:modified>
</cp:coreProperties>
</file>