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to Tie Dye a Shirt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Step-by-step guide for creating a colorful and unique shirt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Laying the Foundation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by laying your shirt on a flat surface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Pinch and twist the shirt from the middle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 the shirt around the spiral using the sides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shirt looks neat and tight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Securing the Shirt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Secure the shirt with rubber bands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around four rubber bands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Tuck all parts of the shirt in neatly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 mess during the dying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Preparing for Dyeing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 on gloves to avoid staining hands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dyeing with the first color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Dye one-third of the shirt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Size of the section determines spiral lines' size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no white spots by applying dye in cracks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Adding Multiple Colors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 the first two colors to be equal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the third color to the shirt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all colors meet in the middle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rainbow effect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Flipping and Finishing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surface is clean before flipping the shirt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Repeat the same process on the second side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 all colors on both sides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 excessive dripping by placing in a bag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Store the shirt in a dry place for optimal drying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Watch our tutorial for more detailed explanations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 your unique tie dye shirt!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2023-10-16T14:39:47Z</dcterms:created>
  <dcterms:modified xsi:type="dcterms:W3CDTF">2023-10-16T14:39:47Z</dcterms:modified>
</cp:coreProperties>
</file>