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C# Design Patterns Step-by-Step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How to Design Your Classes Like a Pro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Design Patterns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patterns are like a writer's workshop for programmers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help you design your class files to look professional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video tutorial covers the 16 most popular design patterns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patterns are essential for junior developers to become senior developers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Singleton Pattern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Singleton pattern ensures there is only one instance of a class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useful for classes like logger and printer driver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Prevents multiple objects from accessing limited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Implemented by making the constructor private and providing a static getInstance method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Factory Pattern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Factory pattern centralizes object creation in a separate class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for flexibility and control over object creation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implementations of an interface can be created based on parameters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Subclasses decide how to implement steps in the algorithm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Template Method Pattern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Template Method pattern allows subclasses to implement steps in an algorithm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 common structure for the algorithm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Subclasses decide how to implement specific steps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Useful for enforcing consistent behavior while allowing for variation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patterns are essential for writing professional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and applying design patterns, developers can advance their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learning and exploring different design patterns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patterns are a powerful tool for creating efficient and maintainable code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2023-10-17T17:34:02Z</dcterms:created>
  <dcterms:modified xsi:type="dcterms:W3CDTF">2023-10-17T17:34:02Z</dcterms:modified>
</cp:coreProperties>
</file>