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music on emotions, culture, and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universal appeal and is deeply ingrained in human society.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ability to evoke emotions, create connections, and shape identity.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explore the power and influence of music.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embark on this melodic journey together!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elicit a wide range of emotions.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uplift spirits, provide solace, or stir up nostalgia.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genres and melodies evoke varying emotional responses.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emotional impact of music transcends cultural boundaries.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Significance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plays a crucial role in shaping cultural identities.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reflects the values, traditions, and beliefs of a community.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 culture has its unique musical styles and instruments.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serves as a medium for cultural expression and preservation.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Social Influence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influence societal trends and behaviors.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 music can shape fashion, language, and social norms.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often used as a tool for protest and social change.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and musicians have a platform to spread messages and raise awareness.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powerful medium that transcends boundaries and connects people.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ability to evoke emotions, shape cultures, and bring about social change.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the power of music, we can harness it for personal growth and societal progress.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 the universal language of music continue to inspire and unite us.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2023-10-18T04:19:10Z</dcterms:created>
  <dcterms:modified xsi:type="dcterms:W3CDTF">2023-10-18T04:19:10Z</dcterms:modified>
</cp:coreProperties>
</file>