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Gala: Unlocking the Potential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Possibilities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Gala: Shaping the Future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Gala has become a key player in the entertainment industry.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potential to revolutionize the way shows are produced.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prospects for Gala are promising.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Gala's success has attracted attention from various stakeholders.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Platinum Contract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platinum contract offers exclusive benefits to Gala performers.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includes higher pay rates and additional perks.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contract incentivizes performers to deliver exceptional shows.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platinum contract contributes to Gala's reputation for excellence.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Video Production: A Key Ingredient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production plays a crucial role in Gala's shows.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High-quality videos enhance the overall performance.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videos creates a visually captivating experience.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Videos contribute to the unique and modern feel of Gala's shows.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Pie Group: Collaborative Excellence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Pie Group is a collective of talented artists and professionals.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within the Pie Group leads to groundbreaking shows.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Pie Group fosters an environment of creativity and innovation.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Gala's success is attributed to the cohesive efforts of the Pie Group.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Unlocking the Potential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new possibilities is crucial for Gala's growth.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innovation keeps Gala ahead of the competition.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Gala embraces challenges and seeks solutions to industry problems.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the potential will define Gala's future success.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2023-10-17T04:11:38Z</dcterms:created>
  <dcterms:modified xsi:type="dcterms:W3CDTF">2023-10-17T04:11:38Z</dcterms:modified>
</cp:coreProperties>
</file>