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Managing Anger and Conflict Resolution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Finding Peace and Respect in Relationships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as a reflection of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 between Mina and Dika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Anger as a result of not achieving desired outcomes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and managing anger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Consequences of Uncontrolled Anger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Verbal and physical outbursts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Disregard for others' feelings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Violation of mutual respect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impact on relationships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Respecting Others' Feelings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empathy and understanding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Why respecting others' feelings is crucial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mindfulness in building empathy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safe and respectful environment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Dealing with Anger Constructively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Acknowledging and expressing anger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healthy outlets for anger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strategies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help and support when needed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Conflict Resolution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 and open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finding mutually beneficial solutions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Compromise and negotiation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importance of respect and empathy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key points on anger management and conflict resolution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respecting others' feelings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applying learned strategies in daily life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peaceful and respectful relationships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2023-10-17T12:57:29Z</dcterms:created>
  <dcterms:modified xsi:type="dcterms:W3CDTF">2023-10-17T12:57:29Z</dcterms:modified>
</cp:coreProperties>
</file>