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Escaping the Flood in Wobbly Life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Adventures and Strategies to Survive the Rising Waters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Recap the thrilling adventures and strategies to escape the flood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Encourage the audience to experience multiplayer and group rescues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joy and excitement of playing Wobbly Life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Thank the audience for their attention and interest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 thrilling adventure awaits in the flood-stricken world of Wobbly Life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Experience the fear and excitement of escaping the rising waters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Discover strange phenomena and find safe havens amidst the flood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Be prepared to face challenges and strategize to survive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Observations of the Water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Notice strange behaviors in the flood's progression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Discover the potential for a safe escape through the beam g technique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Identify the only safe spot on the mountain amidst the flood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the motivation for staying on top of the roof despite fear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Signs of the Flood's Arrival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Wait for viewer interaction (thumbs up) to trigger the flood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Describe the receding ocean as a bad sign and express concern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Realize the potential danger of being in the flooded areas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Urge the audience to escape to higher ground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Finding a Safe Vehicle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Search for a suitable and fast vehicle for the escape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the balance between speed and safety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Opt for a sports cart as a potential choice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Express disappointment at the vehicle's reduced speed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Race Against the Flood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Experience the adrenaline of racing against the rising waters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Witness the neighborhood flooding and the urgency to escape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Navigate obstacles and pursue higher ground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Encounter humorous interactions with other characters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Refining the Escape Strategy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Evaluate the effectiveness of using a helicopter for the escape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Question the ethics of taking a helicopter without finding one on the way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uncertainties surrounding the speed of the flood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Contemplate the possibility of death amidst the rising waters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Surviving the Toughest Area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Consider starting further away from the flood for a challenge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Discuss the difficulty of surviving the toughest area without a vehicle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importance of fast-thinking and resourcefulness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Share the experience of successfully reaching higher ground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Last Resort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Explore the Rubber Band Games tower as a potential safe spot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Realize the limitations of the tower's safety as the flood reaches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Suggest the use of a hot air balloon for escape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Share the excitement and relief of successfully escaping the flood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2023-10-17T08:24:57Z</dcterms:created>
  <dcterms:modified xsi:type="dcterms:W3CDTF">2023-10-17T08:24:57Z</dcterms:modified>
</cp:coreProperties>
</file>