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Potential of Business Models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Innovative strategies for success in the digital age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our presentation on business model innovation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key factors that drive successful business models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importance of adapting to the digital 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Uncover strategies to unlock your business's full potential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the Binding Business Model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about the concept of the binding business model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how the binding business model can drive success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real-life examples of companies using this model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 the key elements and strategies behind the binding business model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Considerations when Signing the Binding Business Model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factors to consider before adopting the binding business model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 the implications of committing to this model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about the potential risks and benefits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strategies to mitigate risks and maximize benefits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Adapting to the Digital 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 the importance of adapting business models in the digital 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emerging trends and technologies shaping business models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how digital transformation can enable growth and innovation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strategies to stay ahead of the competition in the digital landscape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Maximizing Success on Instagram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opportunities and challenges of using Instagram for business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how to leverage Instagram as a marketing and sales channel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strategies to increase brand visibility and engagement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Gain insights on measuring success and optimizing Instagram campaigns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the key takeaways from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importance of continuous business model innovation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the audience to explore and implement new strategies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the audience for their time and attention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2023-10-17T01:03:05Z</dcterms:created>
  <dcterms:modified xsi:type="dcterms:W3CDTF">2023-10-17T01:03:05Z</dcterms:modified>
</cp:coreProperties>
</file>