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Choosing the Right JavaScript Framework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Comparison of 10 Popular Frameworks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JavaScript frameworks are essential for frontend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framework can be challenging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factors like popularity, community support, and personal preference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compare 10 popular frameworks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popular JavaScript framework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10 million weekly downloads, 170,000+ GitHub stars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and widely adopted by employers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additional libraries for routing, animation, etc.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Angular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Developed and maintained by Google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75,000+ GitHub stars, second most downloaded framework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Opinionated and structured for scalability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TypeScript and has a higher learning curve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Vue.js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Independently developed and maintained by Evan You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187,000+ GitHub stars, similar popularity to Angular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Approachable for independent developers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Huge ecosystem of third-party packages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Svelt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loved framework according to Stack Overflow Survey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50,000+ GitHub stars, minimal and loved by developers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Doesn't ship a runtime like virtual DOM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roadblocks due to smaller community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Vanilla JS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framework, just plain JavaScript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manually managing DOM elements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 to scale and lacks structural consistency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to have a solid understanding of JavaScript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JavaScript frameworks have their strengths and weaknesses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factors like popularity, community support, and personal preference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framework that suits your project and team's needs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and exploration of new frameworks is important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2023-10-17T13:39:32Z</dcterms:created>
  <dcterms:modified xsi:type="dcterms:W3CDTF">2023-10-17T13:39:32Z</dcterms:modified>
</cp:coreProperties>
</file>