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Unleashing the Potential of Machine Learning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of Artificial Intelligence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Brief history and evolution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Current applications and impact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prospects and challenges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 Fundamentals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What is Machine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Supervised vs Unsupervised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Common algorithms and techniques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preprocessing and model evaluation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Deep Learning and Neural Networks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Deep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Neural network architecture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Convolutional Neural Networks (CNN)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Recurrent Neural Networks (RNN)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Applications of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 and speech recognition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Natural Language Processing (NLP)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Autonomous vehicles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Virtual assistants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Considerations in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Bias and fairness issues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Privacy and data security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Unemployment and job displacement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Transparency and accountability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2023-10-17T01:17:20Z</dcterms:created>
  <dcterms:modified xsi:type="dcterms:W3CDTF">2023-10-17T01:17:20Z</dcterms:modified>
</cp:coreProperties>
</file>