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Influence of Anglo-Saxon Culture on the English Language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Origins and Evolution of Old English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 to the Anglo-Saxon World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Anglo-Saxon culture and its impact on language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Significance of geography and history of British Isles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regional dialects and their role in shaping language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Link between dialect and power, and dialect and culture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Language and Verbal Artifacts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Verbal artifacts as the primary focus in Anglo-Saxon culture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Differentiating the course as a study of language history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Exploring how words build structures for the mind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Tense relationship between borrowed words and native coinage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Borrowing in Old English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Overview of periods of borrowing in Old English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Continental borrowing before the Germanic migration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Insular borrowing during the Christianization of Anglo-Saxon England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borrowed words and their origins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Continental Borrowings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Explanation of borrowing during the continental period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Influence of Roman presence and culture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borrowed words related to war, trade, and cultural aspects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significance of the word 'street' and its Roman origins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Insular Borrowings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Explanation of borrowing during the insular period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Influence of Latin religious concepts and Celtic/Scandinavian languages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borrowed words related to Christianity and Norse influence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differences in pronunciation and connotations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Word Formation in Old English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Overview of Old English word formation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Role of compounding and its different forms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Repetitive compounding and its effect on meaning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Prefixes as a common way of creating new words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Cadman's Hymn: Origin and Influence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Story of Cadman and the angelic inspiration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Translation of Latin concepts into Old English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Role of alliteration and formulaic expressions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Unique vocabulary and metaphorical language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Conclusion: Legacy of Anglo-Saxon Culture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Reflection on the influence of Anglo-Saxon culture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Transition to future periods of English language development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Implications for linguistics, literature, and cultural history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Relevance of the study of Old English in modern contexts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2023-10-17T21:05:04Z</dcterms:created>
  <dcterms:modified xsi:type="dcterms:W3CDTF">2023-10-17T21:05:04Z</dcterms:modified>
</cp:coreProperties>
</file>