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Value of iPhone 15 Pro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the Features and Benefits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Lunch pricing confusion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 claims free lunch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Free for economy ultimate passengers only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is available for everyone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Best iPhone Deals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AT&amp;T guarantees best iPhone deals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Even on the new iPhone 15 Pro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 model with titanium build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Keeping our word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2023-10-19T20:37:38Z</dcterms:created>
  <dcterms:modified xsi:type="dcterms:W3CDTF">2023-10-19T20:37:38Z</dcterms:modified>
</cp:coreProperties>
</file>