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Remembering Beslan: A Story of Resilience and Tragedy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Reflecting on the deadliest terrorist attack in Russian history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Beslan, a small republic in Russia, faced a devastating terrorist attack in 2004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 a thousand people were taken hostage, including 186 children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three days of captivity, a rescue operation resulted in 334 deaths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lasting impact of the Beslan tragedy and the resilience of its survivors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Surviving in Captivity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Hostages endured three days without food or water in a cramped gym filled with explosives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hostages found creative ways to stay calm, such as focusing on pets left at home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physical and emotional toll of the ordeal was immense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hostages developed deep bonds and supported each other through the crisis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Rebuilding Lives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Hundreds of survivors suffered physical injuries, including head trauma and severe wounds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Medical treatment and rehabilitation were crucial for recovery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Family members and communities played a vital role in supporting survivors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immense challenges, many survivors found strength and started rebuilding their lives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Investigating the Tragedy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Journalists and investigators have sought to uncover the truth behind the Beslan crisis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Questions arise about the intelligence failures and responses from security agencies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official version of events is scrutinized, and survivors' testimonies provide important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are major factors in the healing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Lessons Learned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Beslan tragedy highlights the need for improved security measures and crisis response protocols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the well-being of survivors and preventing future attacks should be top priorities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remembering and sharing the story of Beslan, we honor the victims and promote awareness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pursuit of justice and the support for survivors must continue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2023-10-17T15:07:29Z</dcterms:created>
  <dcterms:modified xsi:type="dcterms:W3CDTF">2023-10-17T15:07:29Z</dcterms:modified>
</cp:coreProperties>
</file>