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Introducing Ect Life: The Future of Artificial Room Facilities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Parenthood with Innovative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Ect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World's first artificial room facility powered by renewable energy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couples to become true biological parents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Perfect for women who had their uterus removed due to cancer or complications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Addresses population decline in countries like Japan, Bulgaria, and South Korea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State-of-the-Art Labs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Facility features seventy-five highly equipped labs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lab can accommodate up to four hundred growth pods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Replicate exact conditions inside the mother's uterus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Single building can incubate up to thirty thousand lab grown babies per year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Infection-Free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Growth pods made of germ-resistant materials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Sensors monitor vital signs and report abnormalities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Real-time data on baby's developmental progress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High-resolution live view and time-lapse sharing on the app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Bonding Experience and Personalization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Speakers play words and music to stimulate baby's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 allows playlist selection and direct singing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reality experience to see and hear from the baby's perspective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Wireless hap suit enables sensing and sharing of baby's kicks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Sustainable Nutrient Supply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central bio reactors provide necessary nutrients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umbilical cord delivers nutrients and oxygen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Amniotic fluid simulation with vital hormones and growth factors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Waste recycling system ensures a sustainable nutrient supply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Genetic Engineering and Birth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vitro fertilization for viable and genetically superior embryo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Crispr cas nine gene editing tool for genetic customization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Customize eye color, hair color, physical traits, and intelligence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Safe, pain-free birth process with a click of a button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Sustainable and Accessible Solution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Highly efficient, clean, and renewable energy sources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Minimal energy needs for trouble-free full-term incubation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Miniature bio reactors and long-lasting batteries for home 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ease and convenience for families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Future Possibilities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Revolutionizing parenthood and addressing fertility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happy family through Ect Life's personalized approach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Rooted in scientific research and biotechnology advancements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Limitless potential to reshape the future of reproduction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2023-10-17T08:34:18Z</dcterms:created>
  <dcterms:modified xsi:type="dcterms:W3CDTF">2023-10-17T08:34:18Z</dcterms:modified>
</cp:coreProperties>
</file>