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slideMasters/slideMaster9.xml" ContentType="application/vnd.openxmlformats-officedocument.presentationml.slideMaster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notesMasterIdLst>
    <p:notesMasterId r:id="rId11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Relationship Id="rId11" Type="http://schemas.openxmlformats.org/officeDocument/2006/relationships/notesMaster" Target="notesMasters/notesMaster1.xml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_rels/notesSlide9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9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7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8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9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Introducing Ect Life: The Future of Artificial Room Facilities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Revolutionizing Parenthood with Innovative Technology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0" name="Shape 8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1" name="Shape 9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2" name="Shape 1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Welcome to Ect Life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World's first artificial room facility powered by renewable energy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Allows couples to become true biological parents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Perfect for women who had their uterus removed due to cancer or complications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Addresses population decline in countries like Japan, Bulgaria, and South Korea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State-of-the-Art Labs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Facility features seventy-five highly equipped labs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Each lab can accommodate up to four hundred growth pods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Replicate exact conditions inside the mother's uterus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Single building can incubate up to thirty thousand lab grown babies per year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Infection-Free Environment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Growth pods made of germ-resistant materials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Sensors monitor vital signs and report abnormalities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Real-time data on baby's developmental progress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High-resolution live view and time-lapse sharing on the app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Bonding Experience and Personalization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Speakers play words and music to stimulate baby's development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App allows playlist selection and direct singing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Virtual reality experience to see and hear from the baby's perspective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Wireless hap suit enables sensing and sharing of baby's kicks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Sustainable Nutrient Supply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Two central bio reactors provide necessary nutrients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Artificial umbilical cord delivers nutrients and oxygen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Amniotic fluid simulation with vital hormones and growth factors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Waste recycling system ensures a sustainable nutrient supply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Genetic Engineering and Birth Process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 vitro fertilization for viable and genetically superior embryo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Crispr cas nine gene editing tool for genetic customization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Customize eye color, hair color, physical traits, and intelligence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Safe, pain-free birth process with a click of a button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Sustainable and Accessible Solution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Highly efficient, clean, and renewable energy sources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Minimal energy needs for trouble-free full-term incubation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Miniature bio reactors and long-lasting batteries for home use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Promoting ease and convenience for families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9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Conclusion and Future Possibilities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Revolutionizing parenthood and addressing fertility challenges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Building a happy family through Ect Life's personalized approach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Rooted in scientific research and biotechnology advancements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Limitless potential to reshape the future of reproduction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2023-10-17T08:34:18Z</dcterms:created>
  <dcterms:modified xsi:type="dcterms:W3CDTF">2023-10-17T08:34:18Z</dcterms:modified>
</cp:coreProperties>
</file>