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Psychological Safety: Creating an Environment of Rewarded Vulnerability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Teamwork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Psychological Safety?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 is an environment of rewarded vulnerability.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Vulnerability is exposure to the possibility of harm or loss.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Harm or loss can be social, emotional, psychological, economic, or political.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 means acts of vulnerability are rewarded, not punished.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Rewarding vulnerability is critical for team success.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Importance of Rewarding Vulnerability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Acting on vulnerability leads to learning, contribution, and challenging the status quo.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Without rewarding vulnerability, teams stall or break down.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Rewarding vulnerability enables individuals to bring their whole selves to work.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Rewarding vulnerability is necessary for team growth and improvement.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Threat Detection and Safe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Humans engage in threat detection to determine if an environment is safe or unsafe.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Safe environments elicit performance responses, where individuals eagerly contribute and add value.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Unsafe environments trigger fear responses, causing individuals to withdraw and avoid potential harm.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 determines the type of response individuals exhibit.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Acts of Vulnerability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Showing up, introducing oneself, and self-disclosure.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Clarifying expectations and sharing personal problems or challenges.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team weaknesses or past failures.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Giving feedback, making comments, and suggesting alternative viewpoints.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Challenging the status quo and admitting mistakes.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Consequences of Punished Vulnerability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Punished vulnerability activates the brain's pain centers.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triggers self-censoring instinct and defensive performance mode.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Individuals become preoccupied with managing personal risk.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Punished vulnerability hinders creativity, growth, and innovation.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Blue Zone vs. Red Zone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Blue Zone is an environment of rewarded vulnerability and high psychological safety.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Red Zone is an environment of punished vulnerability and low psychological safety.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level of psychological safety determines the response of individuals.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Blue Zone is a constant priority for teams.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Perishable Nature of Psychological Safety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 is delicate and dynamic, not permanent.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requires constant effort and attention from the team.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Similar to physical safety, psychological safety must be prioritized daily.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psychological safety ensures continuous team growth.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2023-10-16T17:49:05Z</dcterms:created>
  <dcterms:modified xsi:type="dcterms:W3CDTF">2023-10-16T17:49:05Z</dcterms:modified>
</cp:coreProperties>
</file>